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Nana - Lonely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RITUAL,Tove Styrke - Love Me Back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Rival,Cadmium,Harley Bird - Seasons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